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0397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214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078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711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844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95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481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929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3699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453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18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16BD9-BE24-43DE-AF72-11861E669AD4}" type="datetimeFigureOut">
              <a:rPr lang="pt-PT" smtClean="0"/>
              <a:t>16-10-2012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F122F-5678-4EF5-9079-EBB95B3210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438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Apresentação no Ecrã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nelia</dc:creator>
  <cp:lastModifiedBy>nelia</cp:lastModifiedBy>
  <cp:revision>5</cp:revision>
  <dcterms:created xsi:type="dcterms:W3CDTF">2012-06-11T10:21:10Z</dcterms:created>
  <dcterms:modified xsi:type="dcterms:W3CDTF">2012-10-16T13:20:51Z</dcterms:modified>
</cp:coreProperties>
</file>